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FD5644-1631-4DBB-9633-97E397C251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E8351-D278-4E5E-90B7-1CDDD79FEE3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Distribution of residential exposure to road traffic noise (Lden) at the time of enrolment into the cohort.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C31157-6D77-4EE9-8369-B4148F14852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Dose–response relation between exposure to road traffic noise (Lden) and incidence rate ratio (IRR) for stroke based on a Cox proportional hazards model with age as the underlying timescale among participants below (A) and above (B) 64.5 years of age. The analyses were stratified by gender and calendar-year and adjusted for smoking status and intensity, intake of fruits, intake of vegetables, intake of coffee, body mass index, alcohol intake, physical activity, education, municipality income, exposure to noise from railways and airports, and exposure to air pollution (NOx). The vertical whiskers show the IRRs with 95% confidence intervals at the median of seven exposure categories (55–58, 58–61, 61–64, 64–67, 67–70, 70–73, and &gt;73 dB) when compared with the reference category of ≤55 dB. The black dot shows the median of the reference category. The horizontal solid line shows the neutral value (IRR = 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C31157-6D77-4EE9-8369-B4148F148526}"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46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q466"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32, Issue 6, March 2011, Pages 737–744, </a:t>
            </a:r>
            <a:r>
              <a:rPr lang="en-US" altLang="en-US" sz="1000">
                <a:solidFill>
                  <a:srgbClr val="333333"/>
                </a:solidFill>
                <a:hlinkClick r:id="rId3"/>
              </a:rPr>
              <a:t>https://doi.org/10.1093/eurheartj/ehq466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Distribution of residential exposure to road traffic noise (L</a:t>
            </a:r>
            <a:r>
              <a:rPr lang="en-US" altLang="en-US" b="0" baseline="-25000"/>
              <a:t>den</a:t>
            </a:r>
            <a:r>
              <a:rPr lang="en-US" altLang="en-US" b="0"/>
              <a:t>) at the time of enrolment into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140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32, Issue 6, March 2011, Pages 737–744, </a:t>
            </a:r>
            <a:r>
              <a:rPr lang="en-US" altLang="en-US" sz="1000">
                <a:solidFill>
                  <a:srgbClr val="333333"/>
                </a:solidFill>
                <a:hlinkClick r:id="rId3"/>
              </a:rPr>
              <a:t>https://doi.org/10.1093/eurheartj/ehq466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Dose–response relation between exposure to road traffic noise (L</a:t>
            </a:r>
            <a:r>
              <a:rPr lang="en-US" altLang="en-US" b="0" baseline="-25000"/>
              <a:t>den</a:t>
            </a:r>
            <a:r>
              <a:rPr lang="en-US" altLang="en-US" b="0"/>
              <a:t>) and incidence rate ratio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30500" y="1371600"/>
            <a:ext cx="368773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Distribution of residential exposure to road traffic noise (Lden) at the time of enrolment into ...</vt:lpstr>
      <vt:lpstr>Figure 2 Dose–response relation between exposure to road traffic noise (Lden) and incidence rate ratio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2024-09-20T21:29:33Z</dcterms:modified>
</cp:coreProperties>
</file>