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FF4BD4-066D-4D05-84DF-C5B496200FF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84244A-3E8D-4078-9486-A3419DB2777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Fig. 2. A. Scanning electron micrograph of the flat-tipped, non-suckered tube foot of Acodontaster conspicuus. B. Paraffin section of the flat-tipped, non-suckered tube foot of Dermasterias imbricata. C. Paraffin section of the semi-flat-tipped, suckered tube foot of Pteraster tesselatus. D. Paraffin section of the semi-pointed, non-suckered tube foot of the deep-sea species Cheriaster gerlachei. E. Paraffin section of the semi-flat-tipped, non-suckered tube foot of the deep-sea species Novodinia pacifica. Scale bars: A–D, 200 µm; E, 300 µm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The Society for Integrative and Comparative Biology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039AA9-014F-4565-8D49-558644F6525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cb/40.3.35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Zool</a:t>
            </a:r>
            <a:r>
              <a:rPr lang="en-US" altLang="en-US" sz="1000">
                <a:solidFill>
                  <a:srgbClr val="333333"/>
                </a:solidFill>
              </a:rPr>
              <a:t>, Volume 40, Issue 3, June 2000, Pages 355–364,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https://doi.org/10.1093/icb/40.3.355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Fig. 2. A. Scanning electron micrograph of the flat-tipped, non-suckered tube foot of Acodontaster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2. A. Scanning electron micrograph of the flat-tipped, non-suckered tube foot of Acodontaster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2024-04-27T04:06:58Z</dcterms:modified>
</cp:coreProperties>
</file>