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0800C-3A14-435D-8EE6-ADD314A242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100B8-96E2-49AD-A40D-D56177E268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5538D-D787-4018-9057-40BA292432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2024-04-26T16:49:53Z</dcterms:modified>
</cp:coreProperties>
</file>