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1D272F-E0CA-404B-9F1C-979BA4C539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BFF70-2BAD-4562-A134-264E6149E0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Developmental differences in pVWFA rs-fcMRI correlations. Top panel shows the seed map of all voxels correlated with the pVWFA in 22 children (7–9 years old) with Z ≤ −3.5 and Z ≥ 3.5. Bottom panel shows the difference map of all voxels with a significant difference (Z ≤ −2.5 or Z ≥ 2.5, P &lt; 0.01) in VWFA correlations between children (n = 22) and adults (n = 23). Correlations stronger in adults are shown in warm colors and those stronger in children in cool colors. The locations of the dorsal attention network regions are shown in black and the location of the pVWFA seed in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F10988-9A0A-456D-BA64-B5933CD8E3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537–549, </a:t>
            </a:r>
            <a:r>
              <a:rPr lang="en-US" altLang="en-US" sz="1000">
                <a:solidFill>
                  <a:srgbClr val="333333"/>
                </a:solidFill>
                <a:hlinkClick r:id="rId3"/>
              </a:rPr>
              <a:t>https://doi.org/10.1093/cercor/bhr100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Developmental differences in pVWFA rs-fcMRI correlations. Top panel shows the seed map of all voxels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Developmental differences in pVWFA rs-fcMRI correlations. Top panel shows the seed map of all voxels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2024-04-26T15:54:59Z</dcterms:modified>
</cp:coreProperties>
</file>