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CE6A3-74DD-4299-9636-493AA9C567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DF63D-C6D4-47EE-A749-AEAED87BDB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BA9B0-4550-4FBC-B1C2-8557CA62A6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2024-04-26T04:46:43Z</dcterms:modified>
</cp:coreProperties>
</file>