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61DF9-941A-4EDB-A9E1-F2EA42F0A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58DE8-029E-460E-9EE7-814778889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2F736-4DBB-4774-957B-2DF4CB71C6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2024-04-26T07:09:00Z</dcterms:modified>
</cp:coreProperties>
</file>