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69A7B-9542-46A3-8164-6309CA8CDC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38D981-BBB5-4DD3-9D4F-4E1F560EE2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86436-0CB3-4252-959F-4876293F50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2024-04-26T22:53:48Z</dcterms:modified>
</cp:coreProperties>
</file>