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8CAE7-8B4E-4EE8-8241-1A8CFD99BD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6724F7-1721-4E9B-8E10-F69624D067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Correlation of pulse wave velocity (m/s) measured by 3 different methods in the same 19 samples. (A) Foot to foot of averaged cycles method vs. the normal foot to foot method. (B) Diastolic phase center (DPC) method vs. normal foot to foot method. (C) Foot to foot of averaged cycles vs. the DPC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11A38-36FF-41CB-B718-C22F5949FE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1)0029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51, Issue 2, August 2001, Pages 351–358, </a:t>
            </a:r>
            <a:r>
              <a:rPr lang="en-US" altLang="en-US" sz="1000">
                <a:solidFill>
                  <a:srgbClr val="333333"/>
                </a:solidFill>
                <a:hlinkClick r:id="rId3"/>
              </a:rPr>
              <a:t>https://doi.org/10.1016/S0008-6363(01)00299-1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Correlation of pulse wave velocity (m/s) measured by 3 different methods in the same 19 samples. (A) Foot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Correlation of pulse wave velocity (m/s) measured by 3 different methods in the same 19 samples. (A) Foot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2024-04-27T01:36:12Z</dcterms:modified>
</cp:coreProperties>
</file>