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988A3F-7EC7-4889-88B8-40F6D790CA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18A7B-27EA-4B09-B761-045C75F313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framework for the effect of communication programs.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3683C-3152-4DF3-9F70-AA384ECF2F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Selection of articles for systematic 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3683C-3152-4DF3-9F70-AA384ECF2F1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l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r/cyl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21, Issue 4, August 2006, Pages 567–597,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https://doi.org/10.1093/her/cyl036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Conceptual framework for the effect of communication programs.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504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21, Issue 4, August 2006, Pages 567–597,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https://doi.org/10.1093/her/cyl036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Selection of articles for systematic review.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815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Conceptual framework for the effect of communication programs.
</vt:lpstr>
      <vt:lpstr>Fig. 2 Selection of articles for systematic review.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2024-04-26T15:41:03Z</dcterms:modified>
</cp:coreProperties>
</file>