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6EF6BA-7C4B-40C7-8C79-4C8B00D674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323318-0F14-4655-BF9E-B3E8C794E6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91C853-10A0-4640-A302-375E5F7E5F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2024-04-26T18:24:10Z</dcterms:modified>
</cp:coreProperties>
</file>