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588472-457E-47CE-A5CA-02ED4FCF4D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1D4EF8-6C8A-4B1C-828D-279847C5AA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CCh-induced interactions between spatially separated networks are stable for hours. CCh was bath applied for 2–3 min to a P2 rat intact cortex at intervals of 20–30 min and the cross-correlation coefficients between weakly (0.7) coupled networks were calculated for each oscillatory activity recorded with extracellular electrodes. After each oscillation, CCh was washed out until the next application.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2B3A48-DEF3-475F-B1FE-76C7BF1CA9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4.4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4, April 2003, Pages 409–421,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https://doi.org/10.1093/cercor/13.4.409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 </a:t>
            </a:r>
            <a:r>
              <a:rPr lang="en-US" altLang="en-US" b="0"/>
              <a:t>CCh-induced interactions between spatially separated networks are stable for hours. CCh was bath applied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 CCh-induced interactions between spatially separated networks are stable for hours. CCh was bath applied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2024-04-26T13:01:12Z</dcterms:modified>
</cp:coreProperties>
</file>