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AE809-EF11-4ED0-824F-D776227686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8460A-2B72-4EAF-9FA6-57BC37DA0B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Time course of neural signals related to choice and reward. Histograms show the fractions of neurons that displayed significant modulations in their activity according to the animal's choice (top), the computer's choice (middle), and the choice outcome (reward, bottom) during various time bins in the current (trial lag = 0) and previous (trial lag=1, 2, and 3) trials. The asterisks indicate that the proportion of neurons is significantly higher than the P value (0.05) used in the regression analysis according to a binomial test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A80EA0-A401-4AAE-8A2F-C227885144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i110–i117, </a:t>
            </a:r>
            <a:r>
              <a:rPr lang="en-US" altLang="en-US" sz="1000">
                <a:solidFill>
                  <a:srgbClr val="333333"/>
                </a:solidFill>
                <a:hlinkClick r:id="rId3"/>
              </a:rPr>
              <a:t>https://doi.org/10.1093/cercor/bhm064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Time course of neural signals related to choice and reward. Histograms show the fractions of neurons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Time course of neural signals related to choice and reward. Histograms show the fractions of neurons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2024-04-27T04:05:28Z</dcterms:modified>
</cp:coreProperties>
</file>