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11DED5-CAF1-4CFD-BCF1-07C9F0D0D0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9DAAE4-9F77-4B43-9195-D6267836E5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Cricothyroidotomy technique. Cricothyroid membrane palpable: scalpel technique; ‘stab, twist, bougie, tube’. (a) Identify cricothyroid membrane. (b) Make transverse stab incision through cricothyroid membrane. (c) Rotate scalpel so that sharp edge points caudally. (d) Pulling scalpel towards you to open up the incision, slide coude tip of bougie down scalpel blade into trachea. (e) Railroad tube into trachea.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British Journal of Anaesthesia.This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3D78D-D0B1-4739-A874-C73E0570E7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v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115, Issue 6, December 2015, Pages 827–848, </a:t>
            </a:r>
            <a:r>
              <a:rPr lang="en-US" altLang="en-US" sz="1000">
                <a:solidFill>
                  <a:srgbClr val="333333"/>
                </a:solidFill>
                <a:hlinkClick r:id="rId3"/>
              </a:rPr>
              <a:t>https://doi.org/10.1093/bja/aev371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Cricothyroidotomy technique. Cricothyroid membrane palpable: scalpel technique; ‘stab, twist, bougie, tube’.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Cricothyroidotomy technique. Cricothyroid membrane palpable: scalpel technique; ‘stab, twist, bougie, tube’.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2024-04-26T04:07:07Z</dcterms:modified>
</cp:coreProperties>
</file>