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FC49D-EBBB-4304-B6D4-EA0F0E9BB6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FD6D1E-BA5E-4969-B24B-9165EE0BE0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Drawings of coronal sections through the striatum showing the distribution of the anterograde labeling observed in Case 34l after the BDA injection in F5a (upper part) and in Case 31l after FR injection in F5p (lower part). Conventions and abbreviations as in Figures 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9CB4A4-C3B9-42B8-A8A1-AB7775CBAB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3096–3115, </a:t>
            </a:r>
            <a:r>
              <a:rPr lang="en-US" altLang="en-US" sz="1000">
                <a:solidFill>
                  <a:srgbClr val="333333"/>
                </a:solidFill>
                <a:hlinkClick r:id="rId3"/>
              </a:rPr>
              <a:t>https://doi.org/10.1093/cercor/bhv135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Drawings of coronal sections through the striatum showing the distribution of the anterograde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Drawings of coronal sections through the striatum showing the distribution of the anterograde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2024-04-26T16:44:24Z</dcterms:modified>
</cp:coreProperties>
</file>