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F9BFEB-1840-4625-9290-F945D1C2D75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D05F7D-682E-4AF1-B6A0-EBE5714EE5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5F6D0D-B8FC-4B6B-AA9C-E42BB5F643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2024-09-18T23:41:24Z</dcterms:modified>
</cp:coreProperties>
</file>