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D92A79-EB5C-4747-B44C-BDF58A0E4E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297C5-3588-47AD-A8AD-4C480684CE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0D04A-A148-4B7C-BE1D-17A1FD21B4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2024-09-20T05:29:55Z</dcterms:modified>
</cp:coreProperties>
</file>