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CB4FE-463B-42A5-A16F-AEC740C53B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9FF58-ADD4-487C-8097-C39F2F8A6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E85FA-2189-4FBB-A60F-511C6ACBA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2024-05-08T03:28:36Z</dcterms:modified>
</cp:coreProperties>
</file>