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03BA52-985D-4D55-9C5A-F008F34000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DD3B7-A3A3-42BD-8A1A-85D2B4A375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FD753A-6BEB-404B-8222-37655C68AD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2024-05-01T22:07:30Z</dcterms:modified>
</cp:coreProperties>
</file>