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D8EEB1-8F42-4701-9686-3B09F510E6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6F8BB6-812B-40DB-98B6-2B77BEEBF4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IS6110 restriction fragment length polymorphism of isolates that shared the same variable number tandem repeat (12 loci) patterns amongst some Mycobacterium tuberculosis isolates of the Beijing family.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22A66-4A77-4C41-A9F0-7AA4106B13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06.00126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256, Issue 2, March 2006, Pages 258–265,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https://doi.org/10.1111/j.1574-6968.2006.00126.x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IS6110 restriction fragment length polymorphism of isolates that shared the same variable number tandem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302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IS6110 restriction fragment length polymorphism of isolates that shared the same variable number tandem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2024-04-26T11:25:24Z</dcterms:modified>
</cp:coreProperties>
</file>