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C28C75-B08D-4C65-92BA-A0D99AD7F717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2319CB-66A5-4DC9-B136-573B7149824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Treatment paradigms. Specimens obtained at vaccination visits were collected before administration of vaccine. Ad5, adenovirus type 5; PBMC, peripheral blood mononuclear cell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Characteristics by Treatment Group (Pooled from Protocols 002, 007, 008, 011, 012, and 018)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Human Immunodeficiency Virus Type 1 gag-Specific Enzyme-Linked Immunospot (ELISpot) Responses, by Baseline Adenovirus Type 5 (Ad5) Titer (⩽200 vs &gt;200) and Vaccine Regimen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Human Immunodeficiency Virus Type 1 gag-Specific Enzyme-Linked Immunospot (ELISpot) Responses 4 Weeks after Booster Dose (at Week 30)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Human immunodeficiency virus type 1 gag-specific enzyme-linked immunospot (ELISpot) responses over time by regimen. A positive ELISpot response was defined as ⩾55 spot-forming cells (SFCs)/106 peripheral blood mononuclear cells (PBMCs) and ⩾4-fold higher than the control medium. Geometric mean ELISpot responses are reported as SFCs/106 PBMCs, and include both responders and nonresponders. Numbers under graphs (N) represent all subjects with available data who had completed the vaccine series to the specified time point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Summary of Human Immunodeficiency Virus Type 1 gag-Specific Intracellular Cytokine Staining CD4+ T Cell and CD8+ T Cell Responses 4 Weeks after Booster Dose (at Week 30)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2010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598A55E-9247-4BBB-842E-7C923096AF6D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64859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Treatment paradigms. Specimens obtained at vaccination visits were collected before administration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543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Baseline Characteristics by Treatment Group (Pooled from Protocols 002, 007, 008, 011, 012, and 018)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24343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Summary of Human Immunodeficiency Virus Type 1 gag-Specific Enzyme-Linked Immunospot (ELISpot) Responses,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800" y="1371600"/>
            <a:ext cx="24445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Summary of Human Immunodeficiency Virus Type 1 gag-Specific Enzyme-Linked Immunospot (ELISpot) Responses 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274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Human immunodeficiency virus type 1 gag-specific enzyme-linked immunospot (ELISpot) responses over time by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572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201, Issue 1, 1 January 2010, Pages 132–141,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https://doi.org/10.1086/648591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Summary of Human Immunodeficiency Virus Type 1 gag-Specific Intracellular Cytokine Staining CD4+ T Cell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5969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1 Treatment paradigms. Specimens obtained at vaccination visits were collected before administration of ...</vt:lpstr>
      <vt:lpstr>Table 1 Baseline Characteristics by Treatment Group (Pooled from Protocols 002, 007, 008, 011, 012, and 018)
</vt:lpstr>
      <vt:lpstr>Table 2 Summary of Human Immunodeficiency Virus Type 1 gag-Specific Enzyme-Linked Immunospot (ELISpot) Responses, by ...</vt:lpstr>
      <vt:lpstr>Table 3 Summary of Human Immunodeficiency Virus Type 1 gag-Specific Enzyme-Linked Immunospot (ELISpot) Responses 4 ...</vt:lpstr>
      <vt:lpstr>Figure 2 Human immunodeficiency virus type 1 gag-specific enzyme-linked immunospot (ELISpot) responses over time by ...</vt:lpstr>
      <vt:lpstr>Table 4 Summary of Human Immunodeficiency Virus Type 1 gag-Specific Intracellular Cytokine Staining CD4+ T Cell and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2024-04-26T21:08:33Z</dcterms:modified>
</cp:coreProperties>
</file>