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947A25-26BE-4D0D-8DA6-96335F4E2B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E62B64-3883-487E-ACC2-275D2F24F7E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Systolic blood pressure by body mass index (BMI) and age (adjusted for sex). All patients includes patients that are either untreated (normal or high blood pressure) and patients receiving antihypertensive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Journal of Hypertension, Ltd. 2004</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FA8254-A006-4789-B7BF-A04C39DB4E8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amjhyper.2004.05.0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Hypertens</a:t>
            </a:r>
            <a:r>
              <a:rPr lang="en-US" altLang="en-US" sz="1000">
                <a:solidFill>
                  <a:srgbClr val="333333"/>
                </a:solidFill>
              </a:rPr>
              <a:t>, Volume 17, Issue 10, October 2004, Pages 904–910, </a:t>
            </a:r>
            <a:r>
              <a:rPr lang="en-US" altLang="en-US" sz="1000">
                <a:solidFill>
                  <a:srgbClr val="333333"/>
                </a:solidFill>
                <a:hlinkClick r:id="rId3"/>
              </a:rPr>
              <a:t>https://doi.org/10.1016/j.amjhyper.2004.05.017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Systolic blood pressure by body mass index (BMI) and age (adjusted for sex). All patients includes patients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Systolic blood pressure by body mass index (BMI) and age (adjusted for sex). All patients includes patients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2024-09-20T05:07:05Z</dcterms:modified>
</cp:coreProperties>
</file>