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A2F3E3-5001-4F5F-818C-3F200C9C440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A08094-B5CD-4E44-AB1A-EAF6307CBAD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Systolic blood pressure by body mass index (BMI) and age (adjusted for sex). All patients includes patients that are either untreated (normal or high blood pressure) and patients receiving antihypertensive treatment.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American Journal of Hypertension, Ltd. 2004</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68656C3-9E9F-4954-AFC1-424FF1C39A5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j.amjhyper.2004.05.0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Am J Hypertens</a:t>
            </a:r>
            <a:r>
              <a:rPr lang="en-US" altLang="en-US" sz="1000">
                <a:solidFill>
                  <a:srgbClr val="333333"/>
                </a:solidFill>
              </a:rPr>
              <a:t>, Volume 17, Issue 10, October 2004, Pages 904–910, </a:t>
            </a:r>
            <a:r>
              <a:rPr lang="en-US" altLang="en-US" sz="1000">
                <a:solidFill>
                  <a:srgbClr val="333333"/>
                </a:solidFill>
                <a:hlinkClick r:id="rId3"/>
              </a:rPr>
              <a:t>https://doi.org/10.1016/j.amjhyper.2004.05.017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Systolic blood pressure by body mass index (BMI) and age (adjusted for sex). All patients includes patients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Systolic blood pressure by body mass index (BMI) and age (adjusted for sex). All patients includes patients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2024-09-19T04:26:48Z</dcterms:modified>
</cp:coreProperties>
</file>