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2F3E3-5001-4F5F-818C-3F200C9C44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08094-B5CD-4E44-AB1A-EAF6307CBA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Systolic blood pressure by body mass index (BMI) and age (adjusted for sex). All patients includes patients that are either untreated (normal or high blood pressure) and patients receiving antihypertensive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656C3-9E9F-4954-AFC1-424FF1C39A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mjhyper.2004.05.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17, Issue 10, October 2004, Pages 904–910, </a:t>
            </a:r>
            <a:r>
              <a:rPr lang="en-US" altLang="en-US" sz="1000">
                <a:solidFill>
                  <a:srgbClr val="333333"/>
                </a:solidFill>
                <a:hlinkClick r:id="rId3"/>
              </a:rPr>
              <a:t>https://doi.org/10.1016/j.amjhyper.2004.05.017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Systolic blood pressure by body mass index (BMI) and age (adjusted for sex). All patients includes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Systolic blood pressure by body mass index (BMI) and age (adjusted for sex). All patients includes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2024-09-19T04:26:48Z</dcterms:modified>
</cp:coreProperties>
</file>