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DFDD53-2EBF-4916-B43B-334ADA9D6D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54EDB8-F470-4E24-98FC-824B24854A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EBADA4-125B-44CA-82D9-F14FB03FBB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2024-04-26T23:33:29Z</dcterms:modified>
</cp:coreProperties>
</file>