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Default Extension="gif" ContentType="image/gif"/>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EBE3721-7F44-41BD-A7E8-B857DC39DF5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6E9BF73-E725-4ED4-9939-F88BACB6460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‘La Grande Foire Remporté par Brunswick en France [The Great Diarrhea won by Brunswick in France.’ Publisher unknown. Courtesy of the Bibliothèque nationale de France, Paris.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on behalf of the Society for the Study of French History.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06C1FD-9744-4E5C-8FD4-EFAF9629E9A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‘Rentré Joyeuse et Triomphant des Don-Quichottes Prussiens en Allemagne [The Joyous and Triumphant Reentry into Germany by the Prussian Don Quixotes].’ Printed by the Girondin ‘Imprimerie du Cercle Social.’ Courtesy of the Bibliothèque nationale de France, Paris.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on behalf of the Society for the Study of French History.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06C1FD-9744-4E5C-8FD4-EFAF9629E9A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‘Retraite des Heros de Pilnitz[sic] [The Retreat of the Heroes of Pilnitz]’ Courtesy of the Bibliothèque nationale de France, Paris.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on behalf of the Society for the Study of French History.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06C1FD-9744-4E5C-8FD4-EFAF9629E9A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‘Cas du Manifeste du Duc de Brunswick [The Case of the Brunswick Manifesto].’ Courtesy of the Library of Congress, Washington, D.C. The nations are unidentified, but one can reasonably infer by their attire that they represent Russia, Britain, the United States and Holland, with the French Republic overhead.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on behalf of the Society for the Study of French History.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06C1FD-9744-4E5C-8FD4-EFAF9629E9A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‘Amende Honorable.’ Courtesy of the Bibliothèque nationale de France, Paris.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on behalf of the Society for the Study of French History.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06C1FD-9744-4E5C-8FD4-EFAF9629E9A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‘Amande[sic] honorable du Prince de Brunswick, et brulure de son Manifeste [Amende honorable of the Prince of Brunswick, and burning of his Manifesto.] Courtesy of the Bibliothèque nationale de France, Paris.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on behalf of the Society for the Study of French History.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06C1FD-9744-4E5C-8FD4-EFAF9629E9AB}"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fh/crr030" TargetMode="External" /><Relationship Id="rId4" Type="http://schemas.openxmlformats.org/officeDocument/2006/relationships/image" Target="../media/image1.png" /><Relationship Id="rId5" Type="http://schemas.openxmlformats.org/officeDocument/2006/relationships/image" Target="../media/image2.gif"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fh/crr030" TargetMode="External" /><Relationship Id="rId4" Type="http://schemas.openxmlformats.org/officeDocument/2006/relationships/image" Target="../media/image1.png" /><Relationship Id="rId5" Type="http://schemas.openxmlformats.org/officeDocument/2006/relationships/image" Target="../media/image3.gif"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fh/crr030" TargetMode="External" /><Relationship Id="rId4" Type="http://schemas.openxmlformats.org/officeDocument/2006/relationships/image" Target="../media/image1.png" /><Relationship Id="rId5" Type="http://schemas.openxmlformats.org/officeDocument/2006/relationships/image" Target="../media/image4.gif"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fh/crr030" TargetMode="External" /><Relationship Id="rId4" Type="http://schemas.openxmlformats.org/officeDocument/2006/relationships/image" Target="../media/image1.png" /><Relationship Id="rId5" Type="http://schemas.openxmlformats.org/officeDocument/2006/relationships/image" Target="../media/image5.gif"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fh/crr030" TargetMode="External" /><Relationship Id="rId4" Type="http://schemas.openxmlformats.org/officeDocument/2006/relationships/image" Target="../media/image1.png" /><Relationship Id="rId5" Type="http://schemas.openxmlformats.org/officeDocument/2006/relationships/image" Target="../media/image6.gif"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fh/crr030" TargetMode="External" /><Relationship Id="rId4" Type="http://schemas.openxmlformats.org/officeDocument/2006/relationships/image" Target="../media/image1.png" /><Relationship Id="rId5" Type="http://schemas.openxmlformats.org/officeDocument/2006/relationships/image" Target="../media/image7.gif"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Fr Hist</a:t>
            </a:r>
            <a:r>
              <a:rPr lang="en-US" altLang="en-US" sz="1000">
                <a:solidFill>
                  <a:srgbClr val="333333"/>
                </a:solidFill>
              </a:rPr>
              <a:t>, Volume 25, Issue 2, June 2011, Pages 188–213, </a:t>
            </a:r>
            <a:r>
              <a:rPr lang="en-US" altLang="en-US" sz="1000">
                <a:solidFill>
                  <a:srgbClr val="333333"/>
                </a:solidFill>
                <a:hlinkClick r:id="rId3"/>
              </a:rPr>
              <a:t>https://doi.org/10.1093/fh/crr030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‘La Grande Foire Remporté par Brunswick en France [The Great Diarrhea won by Brunswick in France.’ Publisher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19300" y="1371600"/>
            <a:ext cx="510778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Fr Hist</a:t>
            </a:r>
            <a:r>
              <a:rPr lang="en-US" altLang="en-US" sz="1000">
                <a:solidFill>
                  <a:srgbClr val="333333"/>
                </a:solidFill>
              </a:rPr>
              <a:t>, Volume 25, Issue 2, June 2011, Pages 188–213, </a:t>
            </a:r>
            <a:r>
              <a:rPr lang="en-US" altLang="en-US" sz="1000">
                <a:solidFill>
                  <a:srgbClr val="333333"/>
                </a:solidFill>
                <a:hlinkClick r:id="rId3"/>
              </a:rPr>
              <a:t>https://doi.org/10.1093/fh/crr030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‘Rentré Joyeuse et Triomphant des Don-Quichottes Prussiens en Allemagne [The Joyous and Triumphant Reentry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3632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Fr Hist</a:t>
            </a:r>
            <a:r>
              <a:rPr lang="en-US" altLang="en-US" sz="1000">
                <a:solidFill>
                  <a:srgbClr val="333333"/>
                </a:solidFill>
              </a:rPr>
              <a:t>, Volume 25, Issue 2, June 2011, Pages 188–213, </a:t>
            </a:r>
            <a:r>
              <a:rPr lang="en-US" altLang="en-US" sz="1000">
                <a:solidFill>
                  <a:srgbClr val="333333"/>
                </a:solidFill>
                <a:hlinkClick r:id="rId3"/>
              </a:rPr>
              <a:t>https://doi.org/10.1093/fh/crr030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‘Retraite des Heros de Pilnitz[sic] [The Retreat of the Heroes of Pilnitz]’ Courtesy of the Bibliothèque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0386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Fr Hist</a:t>
            </a:r>
            <a:r>
              <a:rPr lang="en-US" altLang="en-US" sz="1000">
                <a:solidFill>
                  <a:srgbClr val="333333"/>
                </a:solidFill>
              </a:rPr>
              <a:t>, Volume 25, Issue 2, June 2011, Pages 188–213, </a:t>
            </a:r>
            <a:r>
              <a:rPr lang="en-US" altLang="en-US" sz="1000">
                <a:solidFill>
                  <a:srgbClr val="333333"/>
                </a:solidFill>
                <a:hlinkClick r:id="rId3"/>
              </a:rPr>
              <a:t>https://doi.org/10.1093/fh/crr030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‘Cas du Manifeste du Duc de Brunswick [The Case of the Brunswick Manifesto].’ Courtesy of the Library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71405"/>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Fr Hist</a:t>
            </a:r>
            <a:r>
              <a:rPr lang="en-US" altLang="en-US" sz="1000">
                <a:solidFill>
                  <a:srgbClr val="333333"/>
                </a:solidFill>
              </a:rPr>
              <a:t>, Volume 25, Issue 2, June 2011, Pages 188–213, </a:t>
            </a:r>
            <a:r>
              <a:rPr lang="en-US" altLang="en-US" sz="1000">
                <a:solidFill>
                  <a:srgbClr val="333333"/>
                </a:solidFill>
                <a:hlinkClick r:id="rId3"/>
              </a:rPr>
              <a:t>https://doi.org/10.1093/fh/crr030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‘Amende Honorable.’ Courtesy of the Bibliothèque nationale de France, Paris.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41500" y="1371600"/>
            <a:ext cx="546347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Fr Hist</a:t>
            </a:r>
            <a:r>
              <a:rPr lang="en-US" altLang="en-US" sz="1000">
                <a:solidFill>
                  <a:srgbClr val="333333"/>
                </a:solidFill>
              </a:rPr>
              <a:t>, Volume 25, Issue 2, June 2011, Pages 188–213, </a:t>
            </a:r>
            <a:r>
              <a:rPr lang="en-US" altLang="en-US" sz="1000">
                <a:solidFill>
                  <a:srgbClr val="333333"/>
                </a:solidFill>
                <a:hlinkClick r:id="rId3"/>
              </a:rPr>
              <a:t>https://doi.org/10.1093/fh/crr030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‘Amande[sic] honorable du Prince de Brunswick, et brulure de son Manifeste [Amende honorable of the Prince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65300" y="1371600"/>
            <a:ext cx="560396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‘La Grande Foire Remporté par Brunswick en France [The Great Diarrhea won by Brunswick in France.’ Publisher ...</vt:lpstr>
      <vt:lpstr>Figure 2 ‘Rentré Joyeuse et Triomphant des Don-Quichottes Prussiens en Allemagne [The Joyous and Triumphant Reentry ...</vt:lpstr>
      <vt:lpstr>Figure 3 ‘Retraite des Heros de Pilnitz[sic] [The Retreat of the Heroes of Pilnitz]’ Courtesy of the Bibliothèque ...</vt:lpstr>
      <vt:lpstr>Figure 4 ‘Cas du Manifeste du Duc de Brunswick [The Case of the Brunswick Manifesto].’ Courtesy of the Library of ...</vt:lpstr>
      <vt:lpstr>Figure 5 ‘Amende Honorable.’ Courtesy of the Bibliothèque nationale de France, Paris.
</vt:lpstr>
      <vt:lpstr>Figure 6 ‘Amande[sic] honorable du Prince de Brunswick, et brulure de son Manifeste [Amende honorable of the Prince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2024-04-26T07:06:58Z</dcterms:modified>
</cp:coreProperties>
</file>