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8324E-0DC5-43BE-8859-2E72CEF71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40F73-3A2C-4B88-99F5-0708BAD8AD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Subgroup analysis of patients receiving consolidation therapy or stem cell transplantation compared with patients receiving induction therapy, in the intentionto- treat population (n = 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A9D53-5387-478D-9A6B-248608D70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Subgroup analysis of patients receiving consolidation therapy or stem cell transplantation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Subgroup analysis of patients receiving consolidation therapy or stem cell transplantation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2024-04-27T04:57:31Z</dcterms:modified>
</cp:coreProperties>
</file>