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DF740-156B-4103-B54B-6E885A6193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D338A-D951-4FE0-AECC-E303C193B7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probability distribution of the magnification-induced distance error δDlum relative to the true distance Dlum for sources at redshift zS = 1.5. Compared are the distribution without correction (solid line), the all-sky distribution for the corrected distance using the optimal estimate (25) with κest reconstructed using the shear from an advanced survey with ngal = 100 arcmin−2 and a filter scale θs = 25 arcsec (dashed line), and the distribution for sources in regions with estimated convergence κest=−0.05 (dotted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9449ED-A1F1-4E88-B8C2-CFEBD73DBE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2, April 2011, Pages 1023–1037,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The probability distribution of the magnification-induced distance error δD</a:t>
            </a:r>
            <a:r>
              <a:rPr lang="en-US" altLang="en-US" b="0" baseline="-25000"/>
              <a:t>lum</a:t>
            </a:r>
            <a:r>
              <a:rPr lang="en-US" altLang="en-US" b="0"/>
              <a:t> relative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The probability distribution of the magnification-induced distance error δDlum relative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2024-05-10T11:16:39Z</dcterms:modified>
</cp:coreProperties>
</file>