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F017B1D-07CA-4ECA-A3E9-B244A75E545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A036164-BE8D-4544-A106-DB28E725DE4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10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probability distribution of the magnification-induced distance error δDlum relative to the true distance Dlum for sources at redshift zS = 1.5. Compared are the distribution without correction (solid line), the all-sky distribution for the corrected distance using the optimal estimate (25) with κest reconstructed using the shear from an advanced survey with ngal = 100 arcmin−2 and a filter scale θs = 25 arcsec (dashed line), and the distribution for sources in regions with estimated convergence κest=−0.05 (dotted line).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2010 The Authors Monthly Notices of the Royal Astronomical Society © 2010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72F6B4-A76F-4417-8960-B08AABC4248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10.17963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412, Issue 2, April 2011, Pages 1023–1037,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https://doi.org/10.1111/j.1365-2966.2010.17963.x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10 </a:t>
            </a:r>
            <a:r>
              <a:rPr lang="en-US" altLang="en-US" b="0"/>
              <a:t>The probability distribution of the magnification-induced distance error δD</a:t>
            </a:r>
            <a:r>
              <a:rPr lang="en-US" altLang="en-US" b="0" baseline="-25000"/>
              <a:t>lum</a:t>
            </a:r>
            <a:r>
              <a:rPr lang="en-US" altLang="en-US" b="0"/>
              <a:t> relative to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10 The probability distribution of the magnification-induced distance error δDlum relative to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2024-09-20T14:37:28Z</dcterms:modified>
</cp:coreProperties>
</file>