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D91039-EF0A-4BDF-961F-DBC32DD0DF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E92095-9645-4A48-A9B5-08B4275D4D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Differential pollen placement indicated by arrows and hatching on fly's body by different plant species of the Moegistorhynchus longirostris pollination guild. (A) Ixia paniculata (frons and base of proboscis). (B) Tritonia crispa (dorsal part of head). (C) Lapeirousia anceps (dorsal part of thorax). (D) Pelargonium appendiculatum (ventral part of head and thorax). (E) Geissorhiza exscapa (ventral part of abdomen). Scale bar = 1 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9ABDA8-D68F-4BD7-A351-92126FD4D4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j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97, Issue 3, March 2006, Pages 317–344, </a:t>
            </a:r>
            <a:r>
              <a:rPr lang="en-US" altLang="en-US" sz="1000">
                <a:solidFill>
                  <a:srgbClr val="333333"/>
                </a:solidFill>
                <a:hlinkClick r:id="rId3"/>
              </a:rPr>
              <a:t>https://doi.org/10.1093/aob/mcj040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Differential pollen placement indicated by arrows and hatching on fly's body by different plant species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Differential pollen placement indicated by arrows and hatching on fly's body by different plant species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2024-04-27T00:51:30Z</dcterms:modified>
</cp:coreProperties>
</file>