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AEA393-8744-441D-81FC-4F5D1BA353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B0F795-238B-456E-A861-14B1BDB57F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Behavioral performance and reward income in the reaction time task. (A) Accuracy during learning, averaged across sessions. Performance improved in the intermediate (green) and the difficult condition (red), and was always near 100% in the easy condition (blue). (B) Average reaction time, which increased during the sessions. (C) Reaction time distributions in early and late trials for the difficult condition. (D) Accuracy as function of reaction time for early (purple) and late (blue) trials, with a spline fit of the data (smooth thick line). After learning, accuracy increases with reaction time. (E) Reward income (mL juice per second) as a function of reaction time, computed with the following equation: Reward income (RT) = Accuracy (RT) × 0.2 mL/(waiting time + RT). Arrows indicate reaction times that maximize reward income in early and late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C3E2BF-6687-4B65-B64F-50E5A8BD0E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1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8, August 2016, Pages 3611–3626, </a:t>
            </a:r>
            <a:r>
              <a:rPr lang="en-US" altLang="en-US" sz="1000">
                <a:solidFill>
                  <a:srgbClr val="333333"/>
                </a:solidFill>
                <a:hlinkClick r:id="rId3"/>
              </a:rPr>
              <a:t>https://doi.org/10.1093/cercor/bhw155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Behavioral performance and reward income in the reaction time task. (A) Accuracy during learning, averaged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Behavioral performance and reward income in the reaction time task. (A) Accuracy during learning, averaged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2024-04-26T06:18:45Z</dcterms:modified>
</cp:coreProperties>
</file>