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5D59F0-F4BF-4690-9ECE-ACC6B8CF62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3B577-788A-496C-9CB5-7CD09BB29E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39EC9-2C8B-46D1-88C9-5871659645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2024-05-08T19:51:36Z</dcterms:modified>
</cp:coreProperties>
</file>