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7C90C-417C-43B1-8E4E-9705EBAFF5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915DF-4A65-4343-B842-883BF54F4F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C1A7B-E80A-4291-BDD6-BAB0FEB8F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2024-09-20T08:28:20Z</dcterms:modified>
</cp:coreProperties>
</file>