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5F2974-37A0-468C-A24E-86F239C4003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20E36C-BA3B-4153-BDD9-7F009A2414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0785C3-0E67-453D-B607-49BFA757C3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2024-09-18T22:57:24Z</dcterms:modified>
</cp:coreProperties>
</file>