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AECA9-06D0-4566-862A-C83EB978B0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F4209-7E61-4A7E-AA23-3D790E4F39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Noise exposure does not influence the expression levels of GAD65, GABAAα1, GABAAα3, NR2A, and NR2B in the visual cortex. (A) The effect of noise rearing on GAD65 expression. (B) The effect of noise rearing on GABAAα1 and GABAAα3 expression. (C) The effect of noise rearing on the NR2A and NR2B expression. The top of each panel shows representative western blots. All values were normalized against the mean of the control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262C0-D8CD-4074-AFFD-53E7192474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804–812, </a:t>
            </a:r>
            <a:r>
              <a:rPr lang="en-US" altLang="en-US" sz="1000">
                <a:solidFill>
                  <a:srgbClr val="333333"/>
                </a:solidFill>
                <a:hlinkClick r:id="rId3"/>
              </a:rPr>
              <a:t>https://doi.org/10.1093/cercor/bhp143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Noise exposure does not influence the expression levels of GAD65, GABA</a:t>
            </a:r>
            <a:r>
              <a:rPr lang="en-US" altLang="en-US" b="0" baseline="-25000"/>
              <a:t>A</a:t>
            </a:r>
            <a:r>
              <a:rPr lang="en-US" altLang="en-US" b="0"/>
              <a:t>α1, GABA</a:t>
            </a:r>
            <a:r>
              <a:rPr lang="en-US" altLang="en-US" b="0" baseline="-25000"/>
              <a:t>A</a:t>
            </a:r>
            <a:r>
              <a:rPr lang="en-US" altLang="en-US" b="0"/>
              <a:t>α3,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Noise exposure does not influence the expression levels of GAD65, GABAAα1, GABAAα3,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2024-04-27T01:45:00Z</dcterms:modified>
</cp:coreProperties>
</file>