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C41E11-1136-4917-AEBA-5D482F0DEC4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F817AD-71AF-4677-9DD0-62A1B8F9FDF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Relationships between right PFC activity and contralateral middle occipital gyrus (MOG) activity 204 ms after cue presentation (upper plot) and between right PFC and contralateral medial inferior parietal cortex (IPC) activity 250 ms after cue presentation (lower plot). Data for the individual conditions are indicated by color coding (red for no-go condition, green for procondition, and blue for anticondition). The best fitting linear regression line is also display for each condition using the same color-coding scheme.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CA867B-C3C9-4E7C-A568-4E7E4E5F502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11, November 2007, Pages 2634–2643, </a:t>
            </a:r>
            <a:r>
              <a:rPr lang="en-US" altLang="en-US" sz="1000">
                <a:solidFill>
                  <a:srgbClr val="333333"/>
                </a:solidFill>
                <a:hlinkClick r:id="rId3"/>
              </a:rPr>
              <a:t>https://doi.org/10.1093/cercor/bhl171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Relationships between right PFC activity and contralateral middle occipital gyrus (MOG) activity 204 ms after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Relationships between right PFC activity and contralateral middle occipital gyrus (MOG) activity 204 ms after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2024-09-20T11:30:10Z</dcterms:modified>
</cp:coreProperties>
</file>