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AF457-FC4B-4ACD-8EFA-A1C183EECA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593CC-E5B6-4F1A-B3B5-44E782331F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139A3-EBA6-4903-A2AA-74C6906EA1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2024-04-26T20:13:54Z</dcterms:modified>
</cp:coreProperties>
</file>