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3DF622-4425-4F0C-B169-195EF81400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938EE6-066B-42F7-82E9-5D8E8B2DE6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D73E61-1D3D-46E7-B3B8-E9DF025D14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2024-04-26T17:29:24Z</dcterms:modified>
</cp:coreProperties>
</file>