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386DA86-6B32-488A-AE3C-13F273A24573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193335-5A63-4BD7-BB39-F25605162B3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Observable states of human papillomavirus infection at enrollment and follow-up and the possible transitions between them. I, incident infection; P, prevalent infection; U, uninfected.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58770E-68D6-42AB-B288-F6DF09DCBD41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Clearance of prevalent human papillomavirus (HPV) infection with time for the 10 most common prevalent HPV types at enrollment.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58770E-68D6-42AB-B288-F6DF09DCBD41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effect of observed duration on persistence of prevalent infections for the 10 most common human papillomavirus (HPV) types at enrollment.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58770E-68D6-42AB-B288-F6DF09DCBD41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Odds ratios (ORs) and 95% credible intervals (CIs) for incident infection of human papillomavirus (HPV) types in species a-7 and a-9 at the next visit, given the presence vs. absence of current HPV-16 infection.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58770E-68D6-42AB-B288-F6DF09DCBD41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Odds ratios (ORs) for persistence of human papillomavirus (HPV) types given the presence vs. absence of another HPV type within the same species or within the Hybrid Capture 2 (HC2) probe set.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758770E-68D6-42AB-B288-F6DF09DCBD41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5167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5167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5167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5167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51678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195, Issue 11, 1 June 2007, Pages 1582–1589,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https://doi.org/10.1086/516784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Observable states of human papillomavirus infection at enrollment and follow-up and the possible transitions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95148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195, Issue 11, 1 June 2007, Pages 1582–1589,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https://doi.org/10.1086/516784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Clearance of prevalent human papillomavirus (HPV) infection with time for the 10 most common prevalent HPV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82800" y="1371600"/>
            <a:ext cx="496833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195, Issue 11, 1 June 2007, Pages 1582–1589,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https://doi.org/10.1086/516784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The effect of observed duration on persistence of prevalent infections for the 10 most common human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20900" y="1371600"/>
            <a:ext cx="490756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195, Issue 11, 1 June 2007, Pages 1582–1589,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https://doi.org/10.1086/516784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3. </a:t>
            </a:r>
            <a:r>
              <a:rPr lang="en-US" altLang="en-US" b="0"/>
              <a:t>Odds ratios (ORs) and 95% credible intervals (CIs) for incident infection of human papillomavirus (HPV) types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21000" y="1371600"/>
            <a:ext cx="329244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195, Issue 11, 1 June 2007, Pages 1582–1589,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https://doi.org/10.1086/516784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2. </a:t>
            </a:r>
            <a:r>
              <a:rPr lang="en-US" altLang="en-US" b="0"/>
              <a:t>Odds ratios (ORs) for persistence of human papillomavirus (HPV) types given the presence vs. absence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40100" y="1371600"/>
            <a:ext cx="246659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1. Observable states of human papillomavirus infection at enrollment and follow-up and the possible transitions ...</vt:lpstr>
      <vt:lpstr>Figure 2. Clearance of prevalent human papillomavirus (HPV) infection with time for the 10 most common prevalent HPV ...</vt:lpstr>
      <vt:lpstr>Figure 3. The effect of observed duration on persistence of prevalent infections for the 10 most common human ...</vt:lpstr>
      <vt:lpstr>Table 3. Odds ratios (ORs) and 95% credible intervals (CIs) for incident infection of human papillomavirus (HPV) types ...</vt:lpstr>
      <vt:lpstr>Table 2. Odds ratios (ORs) for persistence of human papillomavirus (HPV) types given the presence vs. absence of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2024-04-26T20:34:25Z</dcterms:modified>
</cp:coreProperties>
</file>