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11536-160C-4E4B-AF19-AD6952A63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FA0BF-C7BB-4124-9D54-CF72A02DBD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01268-7CB4-4279-9620-9CB3D58C4F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2024-04-26T19:59:26Z</dcterms:modified>
</cp:coreProperties>
</file>