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E43589-1F7D-4BF0-80CC-E40F3404BA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0A61EB-3969-4348-981A-B183C2251C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Pedigree of a representative family used in genome scanning studies. Filled squares and round symbols are diagnosed epileptic male and female dogs, respectively. The epileptic status of dogs in the top row is unknown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American Genetic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25AC8F-3A32-4648-AC48-7AAB32578A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g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94, Issue 1, January 2003, Pages 57–63, </a:t>
            </a:r>
            <a:r>
              <a:rPr lang="en-US" altLang="en-US" sz="1000">
                <a:solidFill>
                  <a:srgbClr val="333333"/>
                </a:solidFill>
                <a:hlinkClick r:id="rId3"/>
              </a:rPr>
              <a:t>https://doi.org/10.1093/jhered/esg010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Pedigree of a representative family used in genome scanning studies. Filled squares and round symbols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Pedigree of a representative family used in genome scanning studies. Filled squares and round symbols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2024-04-27T02:44:13Z</dcterms:modified>
</cp:coreProperties>
</file>