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AD55E8-1840-4545-96A9-5BB1EAB0DD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4B720D-608E-4F2F-BA8E-498C3A8AFB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demonstrating the potential effects of endurance cycling on longevity.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BA9755-9AD6-4516-88FA-ADE29AE950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t3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34, Issue 40, 21 October 2013, Pages 3106–3108,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https://doi.org/10.1093/eurheartj/eht373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Schematic representation demonstrating the potential effects of endurance cycling on longevity.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6434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Schematic representation demonstrating the potential effects of endurance cycling on longevity.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2024-04-27T00:19:40Z</dcterms:modified>
</cp:coreProperties>
</file>