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DCFB3-E01D-4AE4-9C32-AD1FE6A8EA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879B81-08BD-4FBA-9FFB-A4654194D4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Distribution of the original and contemporary Gleason score readings for the 1858 men for whom both prostate biopsy specimen readings were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413AE6-0B6A-4BC9-936C-C613C344D0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Cause-specific survival curves for patients whose tumors was assigned the indicated biopsy Gleason score (GS) on the original (O) reading and on the contemporary (C) reading. Horizontal axis shows years since diagnosis, and vertical axis shows percentage cause-specific survival. Curves for the original reading are shown in black dashed lines, and those for the contemporary reading are shown in black solid lines. Numbers in each panel represent numbers of patients; numbers of deaths from prostate cancer are shown in square brackets. A–G ) Kaplan–Meier cause-specific curves for survival among patients with Gleason score 2–4 ( A ), Gleason score 5 ( B ), Gleason score 6 ( C ), Gleason score 7 ( D ), Gleason score 8 ( E ), Gleason score 9 ( F ), Gleason score 10 ( G ). H ) Cause-specific survival curves of the entire contemporary series of 1858 patients ( black solid line ) and the entire historical series (i.e., the same set of 1858 patients, black dashed line ) from a Cox proportional hazards model that adjusted for the differences in the distribution of Gleason scores between the two series. The contemporary series and the historical series were each standardized to the average of the two distributions of Gleason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413AE6-0B6A-4BC9-936C-C613C344D00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i24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i248"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97, Issue 17, 7 September 2005, Pages 1248–1253, </a:t>
            </a:r>
            <a:r>
              <a:rPr lang="en-US" altLang="en-US" sz="1000">
                <a:solidFill>
                  <a:srgbClr val="333333"/>
                </a:solidFill>
                <a:hlinkClick r:id="rId3"/>
              </a:rPr>
              <a:t>https://doi.org/10.1093/jnci/dji248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Distribution of the original and contemporary Gleason score readings for the 1858 men for whom both prostate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81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97, Issue 17, 7 September 2005, Pages 1248–1253, </a:t>
            </a:r>
            <a:r>
              <a:rPr lang="en-US" altLang="en-US" sz="1000">
                <a:solidFill>
                  <a:srgbClr val="333333"/>
                </a:solidFill>
                <a:hlinkClick r:id="rId3"/>
              </a:rPr>
              <a:t>https://doi.org/10.1093/jnci/dji248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Cause-specific survival curves for patients whose tumors was assigned the indicated biopsy Gleason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11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Distribution of the original and contemporary Gleason score readings for the 1858 men for whom both prostate ...</vt:lpstr>
      <vt:lpstr>Fig. 2. Cause-specific survival curves for patients whose tumors was assigned the indicated biopsy Gleason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2024-04-27T01:56:18Z</dcterms:modified>
</cp:coreProperties>
</file>