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91ED5A6-828C-4CB7-89D5-9822D6AD359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4E76FA6-4838-4F8E-8B6E-611097D7D54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Flow diagram for selection of trials.
Abbreviations : RCT, randomized controlled trial.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International Life Sciences Institute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A3581D8-6EC2-4A4B-AE9E-18D70D84DE2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Meta-analysis of trials testing the effect of garlic on total serum cholesterol.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International Life Sciences Institute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A3581D8-6EC2-4A4B-AE9E-18D70D84DE2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Subgroup meta-analyses of the effect of garlic on total serum cholesterol by duration (A) and by mean total cholesterol (TC) level at baseline (B).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International Life Sciences Institute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A3581D8-6EC2-4A4B-AE9E-18D70D84DE2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Meta-analysis of trials testing the effect of garlic on low-density lipoprotein (LDL) cholesterol.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International Life Sciences Institute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A3581D8-6EC2-4A4B-AE9E-18D70D84DE2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Meta-analysis of trials testing the effect of garlic on high-density lipoprotein (HDL) cholesterol.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International Life Sciences Institute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A3581D8-6EC2-4A4B-AE9E-18D70D84DE2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Meta-analysis of trials testing the effect of garlic on triglycerides.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International Life Sciences Institute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A3581D8-6EC2-4A4B-AE9E-18D70D84DE28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Funnel plots of trials included in the meta-analysis on the effect of garlic on total serum cholesterol (A), low-density lipoprotein (LDL) cholesterol (B), high-density lipoprotein (HDL) cholesterol (C), and triglycerides (D).
Abbreviations : HDL, high-density lipoprotein; LDL, low-density lipoprotein; SE, standard error; TG, triglycerides; TC, total cholesterol.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2013 International Life Sciences Institute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A3581D8-6EC2-4A4B-AE9E-18D70D84DE28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nure.12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nure.12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nure.12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11/nure.12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111/nure.12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111/nure.12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111/nure.12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Nutr Rev</a:t>
            </a:r>
            <a:r>
              <a:rPr lang="en-US" altLang="en-US" sz="1000">
                <a:solidFill>
                  <a:srgbClr val="333333"/>
                </a:solidFill>
              </a:rPr>
              <a:t>, Volume 71, Issue 5, 1 May 2013, Pages 282–299,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https://doi.org/10.1111/nure.12012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Flow diagram for selection of trials.
Abbreviations : RCT, randomized controlled trial.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30400" y="1371600"/>
            <a:ext cx="527831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Nutr Rev</a:t>
            </a:r>
            <a:r>
              <a:rPr lang="en-US" altLang="en-US" sz="1000">
                <a:solidFill>
                  <a:srgbClr val="333333"/>
                </a:solidFill>
              </a:rPr>
              <a:t>, Volume 71, Issue 5, 1 May 2013, Pages 282–299,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https://doi.org/10.1111/nure.12012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Meta-analysis of trials testing the effect of garlic on total serum cholesterol.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68600" y="1371600"/>
            <a:ext cx="361839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Nutr Rev</a:t>
            </a:r>
            <a:r>
              <a:rPr lang="en-US" altLang="en-US" sz="1000">
                <a:solidFill>
                  <a:srgbClr val="333333"/>
                </a:solidFill>
              </a:rPr>
              <a:t>, Volume 71, Issue 5, 1 May 2013, Pages 282–299,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https://doi.org/10.1111/nure.12012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Subgroup meta-analyses of the effect of garlic on total serum cholesterol by duration (A) and by mean total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57400" y="1371600"/>
            <a:ext cx="502276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Nutr Rev</a:t>
            </a:r>
            <a:r>
              <a:rPr lang="en-US" altLang="en-US" sz="1000">
                <a:solidFill>
                  <a:srgbClr val="333333"/>
                </a:solidFill>
              </a:rPr>
              <a:t>, Volume 71, Issue 5, 1 May 2013, Pages 282–299,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https://doi.org/10.1111/nure.12012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Meta-analysis of trials testing the effect of garlic on low-density lipoprotein (LDL) cholesterol.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78100" y="1371600"/>
            <a:ext cx="398406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Nutr Rev</a:t>
            </a:r>
            <a:r>
              <a:rPr lang="en-US" altLang="en-US" sz="1000">
                <a:solidFill>
                  <a:srgbClr val="333333"/>
                </a:solidFill>
              </a:rPr>
              <a:t>, Volume 71, Issue 5, 1 May 2013, Pages 282–299,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https://doi.org/10.1111/nure.12012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Meta-analysis of trials testing the effect of garlic on high-density lipoprotein (HDL) cholesterol.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41600" y="1371600"/>
            <a:ext cx="385869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Nutr Rev</a:t>
            </a:r>
            <a:r>
              <a:rPr lang="en-US" altLang="en-US" sz="1000">
                <a:solidFill>
                  <a:srgbClr val="333333"/>
                </a:solidFill>
              </a:rPr>
              <a:t>, Volume 71, Issue 5, 1 May 2013, Pages 282–299,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https://doi.org/10.1111/nure.12012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Meta-analysis of trials testing the effect of garlic on triglycerides.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06700" y="1371600"/>
            <a:ext cx="354178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Nutr Rev</a:t>
            </a:r>
            <a:r>
              <a:rPr lang="en-US" altLang="en-US" sz="1000">
                <a:solidFill>
                  <a:srgbClr val="333333"/>
                </a:solidFill>
              </a:rPr>
              <a:t>, Volume 71, Issue 5, 1 May 2013, Pages 282–299,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https://doi.org/10.1111/nure.12012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 </a:t>
            </a:r>
            <a:r>
              <a:rPr lang="en-US" altLang="en-US" b="0"/>
              <a:t>Funnel plots of trials included in the meta-analysis on the effect of garlic on total serum cholesterol (A),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14500" y="1371600"/>
            <a:ext cx="572302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 Flow diagram for selection of trials.
Abbreviations : RCT, randomized controlled trial. 
</vt:lpstr>
      <vt:lpstr>Figure 2 Meta-analysis of trials testing the effect of garlic on total serum cholesterol.
</vt:lpstr>
      <vt:lpstr>Figure 3 Subgroup meta-analyses of the effect of garlic on total serum cholesterol by duration (A) and by mean total ...</vt:lpstr>
      <vt:lpstr>Figure 4 Meta-analysis of trials testing the effect of garlic on low-density lipoprotein (LDL) cholesterol.
</vt:lpstr>
      <vt:lpstr>Figure 5 Meta-analysis of trials testing the effect of garlic on high-density lipoprotein (HDL) cholesterol.
</vt:lpstr>
      <vt:lpstr>Figure 6 Meta-analysis of trials testing the effect of garlic on triglycerides.
</vt:lpstr>
      <vt:lpstr>Figure 7 Funnel plots of trials included in the meta-analysis on the effect of garlic on total serum cholesterol (A),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2024-09-20T05:23:09Z</dcterms:modified>
</cp:coreProperties>
</file>