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28ACB9-9F53-4452-8A2C-5F3E4E9796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899E9A4-6174-4A7D-8039-DC9EBBC6539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Probabilities (blue) and ESSENCE Warnings and Alerts (red) for Fairfax County, Virginia.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American Medical Informatics Association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8E961A-69D2-42DB-AD7F-5635C39521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97/jamia.M264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Am Med Inform Assoc</a:t>
            </a:r>
            <a:r>
              <a:rPr lang="en-US" altLang="en-US" sz="1000">
                <a:solidFill>
                  <a:srgbClr val="333333"/>
                </a:solidFill>
              </a:rPr>
              <a:t>, Volume 16, Issue 6, November 2009, Pages 855–863,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https://doi.org/10.1197/jamia.M2647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Probabilities (blue) and ESSENCE Warnings and Alerts (red) for Fairfax County, Virginia.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 Probabilities (blue) and ESSENCE Warnings and Alerts (red) for Fairfax County, Virginia.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2024-04-26T18:21:33Z</dcterms:modified>
</cp:coreProperties>
</file>