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757AF-C111-4CAA-B90B-DDEE078C48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82EDB-1555-40D3-804D-4185B9A4ED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Tonotopic organization is maintained in A1, but not in PAF. This scatter plot shows the relationship between anterior–posterior location and BF for each A1 (open circles) and PAF (filled circles) recording site. Positive distances are posterior to the most anterior PAF site. Lines denote the linear regression functions for A1 and PAF sites, respectively. Individual rats exhibited a strong relationship of frequency in the anterior–posterior axis, whereas PAF neurons exhibited no consistent topography from anterior to posterior.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7CB02-0AB1-4E94-AF16-778212E3F5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301–314, </a:t>
            </a:r>
            <a:r>
              <a:rPr lang="en-US" altLang="en-US" sz="1000">
                <a:solidFill>
                  <a:srgbClr val="333333"/>
                </a:solidFill>
                <a:hlinkClick r:id="rId3"/>
              </a:rPr>
              <a:t>https://doi.org/10.1093/cercor/bhm055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Tonotopic organization is maintained in A1, but not in PAF. This scatter plot shows the relationship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Tonotopic organization is maintained in A1, but not in PAF. This scatter plot shows the relationship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2024-04-27T01:08:15Z</dcterms:modified>
</cp:coreProperties>
</file>