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2FED8D-6452-4F98-ADD9-EB16AE1746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072D21-E44F-49E2-8F2A-9592CE981E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28EDD9-3EED-4754-B73C-2649D83128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2024-04-26T08:17:49Z</dcterms:modified>
</cp:coreProperties>
</file>