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09F3E-B163-45F6-9BB2-E3B0558861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75CFE0-FE30-4476-AE0B-1695707776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2F58EF-EE7A-44F7-B2E4-3ACD82DE9D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2024-04-26T20:01:49Z</dcterms:modified>
</cp:coreProperties>
</file>