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0867806-FE8C-42F1-A82B-83A6BDC8F98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12744EF-A07A-415D-9B1E-7A4C7DB280C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Glomerular filtration barrier structure. (A) Glomerular structure: (AA) afferent arteriole, (AE) efferent arteriole, (DT) distal tubule, (C) capillary loop, (P) podocyte, (FP) podocyte foot-processes, (M) mesangium, (U) urinary space, Bowman's capsule (BC) and (PT) urinary pole of the proximal tubule. (B) Details of the glomerular filtration barrier structure: (FP) podocyte foot-process, (GBM) glomerular basement membrane, (EF) endothelial fenestration and (SD) slit-diaphragm. Subpodocyte space (SP) and the endothelial surface layer (ESL) are also considered as main components of the GFB.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E4E9884-B37D-4468-BA13-6BB98385D4C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p32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18, Issue R2, 15 October 2009, Pages R185–R194,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https://doi.org/10.1093/hmg/ddp328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Glomerular filtration barrier structure. (A) Glomerular structure: (AA) afferent arteriole, (AE) efferent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Glomerular filtration barrier structure. (A) Glomerular structure: (AA) afferent arteriole, (AE) efferent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2024-09-19T10:12:54Z</dcterms:modified>
</cp:coreProperties>
</file>