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5DDA15-5515-4E49-AC03-13038951C22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EBCE0E-2302-431E-8486-7A51D164177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Glomerular filtration barrier structure. (A) Glomerular structure: (AA) afferent arteriole, (AE) efferent arteriole, (DT) distal tubule, (C) capillary loop, (P) podocyte, (FP) podocyte foot-processes, (M) mesangium, (U) urinary space, Bowman's capsule (BC) and (PT) urinary pole of the proximal tubule. (B) Details of the glomerular filtration barrier structure: (FP) podocyte foot-process, (GBM) glomerular basement membrane, (EF) endothelial fenestration and (SD) slit-diaphragm. Subpodocyte space (SP) and the endothelial surface layer (ESL) are also considered as main components of the GFB.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F71966-8BB6-4A0C-A0AA-9BDC0007DC6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32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R2, 15 October 2009, Pages R185–R194,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https://doi.org/10.1093/hmg/ddp328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Glomerular filtration barrier structure. (A) Glomerular structure: (AA) afferent arteriole, (AE) efferent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Glomerular filtration barrier structure. (A) Glomerular structure: (AA) afferent arteriole, (AE) efferent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2024-09-20T01:46:06Z</dcterms:modified>
</cp:coreProperties>
</file>