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5EB4E-4FD3-45E5-99D9-E57BCDBD08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90F1FA-9702-465D-8CA7-D66F8D672E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Mean location (cross) and 95% confidence ellipses (oval) summarizing the peak area of activation in the SPcS, superimposed onto a coronal slice (y = 2 mm) and an axial slice (z = 52 mm) of the averaged anatomical MRI. The crosses and ovals are illustrated in magenta for the numerical mental-operation task, yellow for the spatial mental-operation task, cyan for the complex finger-tapping task and green for the oculomotor task (functionally defining the FEF). The confidence ellipses show the probabilistic extent of the peak of activation on the coronal and axial plane passing approximately through the mean location. More ventrally located FEF activity (z ≈ 46 mm) is shown on the same axial slice, for convenience. See Table 5 for details. AC-PC, bicommissural line;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E69333-9906-483D-905F-9A249A1F15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1157–1170, </a:t>
            </a:r>
            <a:r>
              <a:rPr lang="en-US" altLang="en-US" sz="1000">
                <a:solidFill>
                  <a:srgbClr val="333333"/>
                </a:solidFill>
                <a:hlinkClick r:id="rId3"/>
              </a:rPr>
              <a:t>https://doi.org/10.1093/cercor/12.11.1157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Mean location (cross) and 95% confidence ellipses (oval) summarizing the peak area of activation in the SPcS,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Mean location (cross) and 95% confidence ellipses (oval) summarizing the peak area of activation in the SPcS,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2024-04-26T04:39:52Z</dcterms:modified>
</cp:coreProperties>
</file>