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738C1-B57A-4B02-85EC-654AAC9FD6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DA74C6-C99A-4E64-A48B-2DE3AFE76E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percent signal change for each condition (SP, SM, DM) for pretraining (time 1) and posttraining (time 2) sessions. Both regions showed a training-induced increase in activation from pretraining to posttraining for the DM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393B0-5887-48DF-BABC-65C30740B7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192–204,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percent signal change for each condition (SP, SM, DM) for pretraining (time 1) and posttraining (time 2)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percent signal change for each condition (SP, SM, DM) for pretraining (time 1) and posttraining (time 2)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2024-04-27T05:23:11Z</dcterms:modified>
</cp:coreProperties>
</file>