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E57B6C-8485-44A9-AEB9-43DCF4A02E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2B5399-BCE7-46DD-8C68-FA8530FC58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Map of brain regions correlated (P &lt; 0.05) with age in a group-level ANOVA regression model. Scatter plots of the mean oxyhemoglobin from regions of interest and age for each subject is pictured at right. Positive correlation is observed between age and the oxyhemoglobin contrast of the long and short working memory blocks and rest in the left LPFC. The solid line shows the linear fit of the correlation (linear) model and 1 standard deviation from the fit to the short and long WM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96C55D-CE26-4A48-9B18-05E79E48F6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2790–2799, </a:t>
            </a:r>
            <a:r>
              <a:rPr lang="en-US" altLang="en-US" sz="1000">
                <a:solidFill>
                  <a:srgbClr val="333333"/>
                </a:solidFill>
                <a:hlinkClick r:id="rId3"/>
              </a:rPr>
              <a:t>https://doi.org/10.1093/cercor/bhv139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Map of brain regions correlated (P &lt; 0.05) with age in a group-level ANOVA regression model. Scatter plots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Map of brain regions correlated (P &lt; 0.05) with age in a group-level ANOVA regression model. Scatter plots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2024-04-26T22:42:12Z</dcterms:modified>
</cp:coreProperties>
</file>