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6DBE1-6972-4268-BE83-85C3E0F6EA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457A7-E3CB-4432-AE67-563817D06A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Infiltration of c-kit+ cells and leukocytes in the infarcted myocardium. (A) Representative heart sections of the three groups of animals after c-kit immunostaining (top) or haematoxylin-eosin staining (bottom). Green fluorescence represents the transmembrane c-kit antigen. Arrows indicate infiltrating leukocytes. Scale bar = 20 µm. (B and C) The number of c-kit+ cells (B) or leukocytes (C) in the infarcted myocardium did not differ significantly between saline- and G-CSF-treated animals. *P &lt; 0.05 vs. Sham.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E3F3B-F63F-4FF7-98C8-9A69407401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MMPs, TIMPs, and TGFβ in the infarcted myocardium. (A) Representative western blots for MMP-2, MMP-9, TIMP-1, TIMP-2, and β-actin. (B) Top panel: Relative abundance of MMP-2, MMP-9, TIMP-1, and TIMP-2 normalized to β-actin content on each blot. Bottom panel: Ratios of MMP-2/TIMP-1, MMP-2/TIMP-2, MMP-9/TIMP-1, and MMP-9/TIMP-2. (C) Representative western blots for TGFβ and β-actin. (D) Relative abundance of TGFβ normalized to β-actin content. Values are mean ± SEM. *P &lt; 0.05 vs. Sham; †P &lt; 0.05 vs. Saline.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E3F3B-F63F-4FF7-98C8-9A69407401B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Haemodynamic parameters at 3 months after infarction. (A) dP/dtmax, maximal rate of pressure increase; (B) dP/dtmin, maximal rate of pressure decrease; (C) LVESP, LV end-systolic pressure; (D) LVEDP, LV end-diastolic pressure. Values are mean ± SEM. *P &lt; 0.05 vs. Sham; †P &lt; 0.05 vs. Saline.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E3F3B-F63F-4FF7-98C8-9A69407401B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Histological evaluation of left ventricular remodelling 3 months after infarction. (A) infarct size; (B) LVFWTmin, minimal thickness of LV free wall; (C) percent fibrosis; (D) collagen volume fraction in the infarct scar. Values are mean ± SEM. *P &lt; 0.05 vs. Sham; †P &lt; 0.05 vs. Saline. (E) Representative sections stained with haematoxylin-eosin and picrosirius red observed under normal light (top and middle, scale bars = 2 mm) and polarized light (bottom, scale bar=200 µm).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E3F3B-F63F-4FF7-98C8-9A69407401B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Assessment of vessel density 3 months after infarction. (A and B) Quantitative analysis of vessel density in the remote area (A) and infarct region (B). Values are mean ± SEM. *P &lt; 0.05 vs. Sham. (C) Representative images of vessels in the remote area (top) and infarct region (bottom). Scale bar indicates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E3F3B-F63F-4FF7-98C8-9A69407401B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survival of MI rats treated with saline or G-CSF during the observation period of 3 months. Lifespan was estimated by the Kaplan–Meier method. Survival rate of G-CSF-treated rats was significantly lower than that of saline-treated rats (P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E3F3B-F63F-4FF7-98C8-9A69407401B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n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n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vr/cvn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vr/cvn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vr/cvn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80, Issue 3, 1 December 2008, Pages 425–434,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Infiltration of c-kit</a:t>
            </a:r>
            <a:r>
              <a:rPr lang="en-US" altLang="en-US" b="0" baseline="30000"/>
              <a:t>+</a:t>
            </a:r>
            <a:r>
              <a:rPr lang="en-US" altLang="en-US" b="0"/>
              <a:t> cells and leukocytes in the infarcted myocardium. (A) Representative heart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53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80, Issue 3, 1 December 2008, Pages 425–434,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Expression of MMPs, TIMPs, and TGFβ in the infarcted myocardium. (A) Representative western blots for MMP-2,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83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80, Issue 3, 1 December 2008, Pages 425–434,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Haemodynamic parameters at 3 months after infarction. (A) dP/dt</a:t>
            </a:r>
            <a:r>
              <a:rPr lang="en-US" altLang="en-US" b="0" baseline="-25000"/>
              <a:t>max</a:t>
            </a:r>
            <a:r>
              <a:rPr lang="en-US" altLang="en-US" b="0"/>
              <a:t>, maximal rate of pressure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82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80, Issue 3, 1 December 2008, Pages 425–434,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Histological evaluation of left ventricular remodelling 3 months after infarction. (A) infarct size;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556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80, Issue 3, 1 December 2008, Pages 425–434,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Assessment of vessel density 3 months after infarction. (A and B) Quantitative analysis of vessel density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838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80, Issue 3, 1 December 2008, Pages 425–434,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Cumulative survival of MI rats treated with saline or G-CSF during the observation period of 3 months.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48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Infiltration of c-kit+ cells and leukocytes in the infarcted myocardium. (A) Representative heart ...</vt:lpstr>
      <vt:lpstr>Figure 2 Expression of MMPs, TIMPs, and TGFβ in the infarcted myocardium. (A) Representative western blots for MMP-2, ...</vt:lpstr>
      <vt:lpstr>Figure 3 Haemodynamic parameters at 3 months after infarction. (A) dP/dtmax, maximal rate of pressure ...</vt:lpstr>
      <vt:lpstr>Figure 4 Histological evaluation of left ventricular remodelling 3 months after infarction. (A) infarct size; (B) ...</vt:lpstr>
      <vt:lpstr>Figure 5 Assessment of vessel density 3 months after infarction. (A and B) Quantitative analysis of vessel density in ...</vt:lpstr>
      <vt:lpstr>Figure 6 Cumulative survival of MI rats treated with saline or G-CSF during the observation period of 3 months.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2024-04-27T03:54:55Z</dcterms:modified>
</cp:coreProperties>
</file>