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5728CE-91E1-461B-B708-C4971A4342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E28188-1B03-45B1-92C8-5DF4EAC7CC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miRNAs expressed in human CCs and oocytes that are also present in human plasma. The Venn diagram has been generated crossing the miRNAs identified in the COC by Assou et al. (2013a), and the miRNAs present in plasma as described in Reeker et al. (2013). CC, cumulus cell.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European Society of Human Reproduction and Embryology.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D2B948-A12A-4564-B8FB-BB8384A6DB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upd/dmu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20, Issue 6, November/December 2014, Pages 905–923, </a:t>
            </a:r>
            <a:r>
              <a:rPr lang="en-US" altLang="en-US" sz="1000">
                <a:solidFill>
                  <a:srgbClr val="333333"/>
                </a:solidFill>
                <a:hlinkClick r:id="rId3"/>
              </a:rPr>
              <a:t>https://doi.org/10.1093/humupd/dmu031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miRNAs expressed in human CCs and oocytes that are also present in human plasma. The Venn diagram has been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miRNAs expressed in human CCs and oocytes that are also present in human plasma. The Venn diagram has been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2024-04-26T09:28:39Z</dcterms:modified>
</cp:coreProperties>
</file>