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B6534-0136-4288-B786-E5FD78A214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5F6D0-E358-48D2-BAF2-24754D7B0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6676A-8DB4-4FAC-B4BC-FB31D0ADCA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2024-05-08T01:06:29Z</dcterms:modified>
</cp:coreProperties>
</file>