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0AB2B-8695-4924-96CE-99D5EA2DA9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8B5D3-0DE0-482F-B560-DB942CD192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30D40-F3A3-4C65-8F69-229FAC7453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2024-09-19T07:25:21Z</dcterms:modified>
</cp:coreProperties>
</file>