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FE58AC-337D-476E-8F56-FAE35D4E62E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B5BF1C-6551-4234-90DB-21FE176A5B5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2EE502-51AF-43F2-8F39-BAD612F906A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2024-09-20T03:47:33Z</dcterms:modified>
</cp:coreProperties>
</file>