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8EAE11-A43E-4D26-B32C-E4AB13F3F9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01F6ED-C33D-48A1-BD95-1FDCA14F5C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ADF1F2-AF9A-4F9B-94BD-66042A7D0E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2024-04-26T05:21:55Z</dcterms:modified>
</cp:coreProperties>
</file>