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91439-A15D-4637-9ED0-CE0F212F0C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0FE91-CF95-401A-A67B-C7D015072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B6967-FFFF-474A-ABEC-F0A5894E6E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2024-04-26T22:32:55Z</dcterms:modified>
</cp:coreProperties>
</file>