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99A6C-19F8-456B-9DEB-2742BF54A1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63A72B-D7D8-4F71-B3A1-D774C8750C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E05D6-C212-4EF4-9383-2742EB70E6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2024-04-27T02:25:13Z</dcterms:modified>
</cp:coreProperties>
</file>